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29.jpg"/>
  <Relationship Id="rId3" Type="http://schemas.openxmlformats.org/officeDocument/2006/relationships/image" Target="../media/PCR-EAPCI-TEXTBOOK-Dark-v2530.png"/>
  <Relationship Id="rId4" Type="http://schemas.openxmlformats.org/officeDocument/2006/relationships/image" Target="../media/b7b0abeea01c343726d0614f1879d9f7531.png"/>
  <Relationship Id="rId5" Type="http://schemas.openxmlformats.org/officeDocument/2006/relationships/image" Target="../media/76_1108_table55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ntrast agents and renal protec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ntrast agents and renal protec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tonio L. Bartorelli, Giancarlo Marenz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ormulae for the estimation of creatinine clearance and glomerular filtration rate]]></a:t>
            </a:r>
          </a:p>
        </p:txBody>
      </p:sp>
      <p:pic>
        <p:nvPicPr>
          <p:cNvPr id="9" name="76_1108_tabl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7200" y="952500"/>
            <a:ext cx="36480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2025-07-31T08:37:41Z</dcterms:created>
  <dcterms:modified xsi:type="dcterms:W3CDTF">2025-07-31T08:37:41Z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