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1.jpg"/>
  <Relationship Id="rId3" Type="http://schemas.openxmlformats.org/officeDocument/2006/relationships/image" Target="../media/PCR-EAPCI-TEXTBOOK-Dark-v2482.png"/>
  <Relationship Id="rId4" Type="http://schemas.openxmlformats.org/officeDocument/2006/relationships/image" Target="../media/c39e3eb965d101fa569dd48a52d5fad9483.png"/>
  <Relationship Id="rId5" Type="http://schemas.openxmlformats.org/officeDocument/2006/relationships/image" Target="../media/76_1109_table648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Contrast agents and renal protec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Contrast agents and renal protec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ntonio L. Bartorelli, Giancarlo Marenz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Pharmacologic strategies evaluated for contrast-induced nephropathy risk reduction]]></a:t>
            </a:r>
          </a:p>
        </p:txBody>
      </p:sp>
      <p:pic>
        <p:nvPicPr>
          <p:cNvPr id="9" name="76_1109_table6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81425" y="971550"/>
            <a:ext cx="4629150" cy="4286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2025-07-31T08:37:41Z</dcterms:created>
  <dcterms:modified xsi:type="dcterms:W3CDTF">2025-07-31T08:37:41Z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