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3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533.jpg"/>
  <Relationship Id="rId3" Type="http://schemas.openxmlformats.org/officeDocument/2006/relationships/image" Target="../media/PCR-EAPCI-TEXTBOOK-Dark-v2534.png"/>
  <Relationship Id="rId4" Type="http://schemas.openxmlformats.org/officeDocument/2006/relationships/image" Target="../media/9047df0b72c43dc7e88c6fa293b4b8e9535.png"/>
  <Relationship Id="rId5" Type="http://schemas.openxmlformats.org/officeDocument/2006/relationships/image" Target="../media/76_1110_table7536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Contrast agents and renal protection (old)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Contrast agents and renal protection (old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Antonio L. Bartorelli, Giancarlo Marenzi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4981575"/>
            <a:ext cx="9906000" cy="11144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able 7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Meta-analyses of studies on the prophylactic use of N-acetylcysteine to prevent contrast-induced nephropathy. A= randomized controlled trials (articles), B= randomized controlled trials (abstracts), C= not randomized trials (articles), D= unpublished; CT = computed tomography; RR = relative risk; OR = odd ratio; CI = confidence intervals.[modified from Bagshaw SM et al. Arch Intern Med 2006;166:161-166]]]></a:t>
            </a:r>
          </a:p>
        </p:txBody>
      </p:sp>
      <p:pic>
        <p:nvPicPr>
          <p:cNvPr id="9" name="76_1110_table7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876550" y="952500"/>
            <a:ext cx="6419850" cy="38290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99">
  <a:themeElements>
    <a:clrScheme name="Theme9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2025-07-31T08:37:41Z</dcterms:created>
  <dcterms:modified xsi:type="dcterms:W3CDTF">2025-07-31T08:37:41Z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