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425.jpg"/>
  <Relationship Id="rId3" Type="http://schemas.openxmlformats.org/officeDocument/2006/relationships/image" Target="../media/PCR-EAPCI-TEXTBOOK-Dark-v21426.png"/>
  <Relationship Id="rId4" Type="http://schemas.openxmlformats.org/officeDocument/2006/relationships/image" Target="../media/323e674c5232b2b90048a9c52392fa511427.png"/>
  <Relationship Id="rId5" Type="http://schemas.openxmlformats.org/officeDocument/2006/relationships/image" Target="../media/94_2327_Figure17142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ot Garg, Sharmaine Thirunavukarasu, Raffaele Piccolo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ate lumen loss of different stent platforms using bioresorbable polymers as drug carrier.]]></a:t>
            </a:r>
          </a:p>
        </p:txBody>
      </p:sp>
      <p:pic>
        <p:nvPicPr>
          <p:cNvPr id="9" name="94_2327_Figure1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952500"/>
            <a:ext cx="57721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2025-07-31T08:38:02Z</dcterms:created>
  <dcterms:modified xsi:type="dcterms:W3CDTF">2025-07-31T08:38:02Z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