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5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1429.jpg"/>
  <Relationship Id="rId3" Type="http://schemas.openxmlformats.org/officeDocument/2006/relationships/image" Target="../media/PCR-EAPCI-TEXTBOOK-Dark-v21430.png"/>
  <Relationship Id="rId4" Type="http://schemas.openxmlformats.org/officeDocument/2006/relationships/image" Target="../media/df007140c4f5ec0af6bd90660da279931431.png"/>
  <Relationship Id="rId5" Type="http://schemas.openxmlformats.org/officeDocument/2006/relationships/image" Target="../media/94_2329_Figure191432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Coronary artery stents (old)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Coronary artery stents (old)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Scot Garg, Sharmaine Thirunavukarasu, Raffaele Piccolo, Patrick W. Serruys, Stephan Windecker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4981575"/>
            <a:ext cx="9906000" cy="11144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19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Schematic diagram of the YUKON stent coating machine. The stent is inserted into a sterile single-use cartridge which is placed in the stent coating machine. The syringe is used to inject the antiproliferative drug, which is sprayed uniformly over the stent using 3 spray units. Following the spray coating, the stent is dried using sterile pressurized air.]]></a:t>
            </a:r>
          </a:p>
        </p:txBody>
      </p:sp>
      <p:pic>
        <p:nvPicPr>
          <p:cNvPr id="9" name="94_2329_Figure19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33775" y="952500"/>
            <a:ext cx="5114925" cy="38385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100">
  <a:themeElements>
    <a:clrScheme name="Theme10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0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0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2025-07-31T08:38:02Z</dcterms:created>
  <dcterms:modified xsi:type="dcterms:W3CDTF">2025-07-31T08:38:02Z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