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33.jpg"/>
  <Relationship Id="rId3" Type="http://schemas.openxmlformats.org/officeDocument/2006/relationships/image" Target="../media/PCR-EAPCI-TEXTBOOK-Dark-v21434.png"/>
  <Relationship Id="rId4" Type="http://schemas.openxmlformats.org/officeDocument/2006/relationships/image" Target="../media/a6d7235d37f21ee06fb797ad0fce54581435.png"/>
  <Relationship Id="rId5" Type="http://schemas.openxmlformats.org/officeDocument/2006/relationships/image" Target="../media/94_2330_Figure2014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sults of the ISAR-TEST 3 study. Patients were treated with three different sirolimus-eluting stent platforms: the durable polymer (red), biodegradable polymer (blue) or polymer-free (green).]]></a:t>
            </a:r>
          </a:p>
        </p:txBody>
      </p:sp>
      <p:pic>
        <p:nvPicPr>
          <p:cNvPr id="9" name="94_2330_Figure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2025-07-31T08:38:02Z</dcterms:created>
  <dcterms:modified xsi:type="dcterms:W3CDTF">2025-07-31T08:38:02Z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