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37.jpg"/>
  <Relationship Id="rId3" Type="http://schemas.openxmlformats.org/officeDocument/2006/relationships/image" Target="../media/PCR-EAPCI-TEXTBOOK-Dark-v21438.png"/>
  <Relationship Id="rId4" Type="http://schemas.openxmlformats.org/officeDocument/2006/relationships/image" Target="../media/cbb9fb78a55c48afd48d97fbb27fa2a41439.png"/>
  <Relationship Id="rId5" Type="http://schemas.openxmlformats.org/officeDocument/2006/relationships/image" Target="../media/94_2332_Figure2214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Genous stent. (A) Schematic representation of the endothelial progenitor cell (EPC) capture technology. The CD-34 antigens on the surface of the EPCs attach to the anti-CD-34 antibodies on the stent’s surface with the aim of promoting endothelialisation. (B) The stainless steel Genous™ stent; (courtesy of OrbusNeich).]]></a:t>
            </a:r>
          </a:p>
        </p:txBody>
      </p:sp>
      <p:pic>
        <p:nvPicPr>
          <p:cNvPr id="9" name="94_2332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