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21.jpg"/>
  <Relationship Id="rId3" Type="http://schemas.openxmlformats.org/officeDocument/2006/relationships/image" Target="../media/PCR-EAPCI-TEXTBOOK-Dark-v21522.png"/>
  <Relationship Id="rId4" Type="http://schemas.openxmlformats.org/officeDocument/2006/relationships/image" Target="../media/dfbe46a895d3523bbfce1c64a20e21831523.png"/>
  <Relationship Id="rId5" Type="http://schemas.openxmlformats.org/officeDocument/2006/relationships/image" Target="../media/94_2334_Figure2415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CT image of an intimal dissection at the proximal stent border with the dissection flap at 7 o’clock and stent struts at 3 o’clock [C7, Lightlab, St.Jude Medical Company].]]></a:t>
            </a:r>
          </a:p>
        </p:txBody>
      </p:sp>
      <p:pic>
        <p:nvPicPr>
          <p:cNvPr id="9" name="94_2334_Figure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