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41.jpg"/>
  <Relationship Id="rId3" Type="http://schemas.openxmlformats.org/officeDocument/2006/relationships/image" Target="../media/PCR-EAPCI-TEXTBOOK-Dark-v21442.png"/>
  <Relationship Id="rId4" Type="http://schemas.openxmlformats.org/officeDocument/2006/relationships/image" Target="../media/6ab394da1fe5d74547d32eb0beb03a171443.png"/>
  <Relationship Id="rId5" Type="http://schemas.openxmlformats.org/officeDocument/2006/relationships/image" Target="../media/94_2335_Figure2514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ical consequences of abrupt closure following BMS implantation (in red) as compared with ballon angioplasty treatment (in blue).]]></a:t>
            </a:r>
          </a:p>
        </p:txBody>
      </p:sp>
      <p:pic>
        <p:nvPicPr>
          <p:cNvPr id="9" name="94_2335_Figure2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