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25.jpg"/>
  <Relationship Id="rId3" Type="http://schemas.openxmlformats.org/officeDocument/2006/relationships/image" Target="../media/PCR-EAPCI-TEXTBOOK-Dark-v21526.png"/>
  <Relationship Id="rId4" Type="http://schemas.openxmlformats.org/officeDocument/2006/relationships/image" Target="../media/65bc317dd69b8c9f834d0cc6d1d7f3171527.png"/>
  <Relationship Id="rId5" Type="http://schemas.openxmlformats.org/officeDocument/2006/relationships/image" Target="../media/94_2336_Figure2615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giographic, autopsy and schematic drawing of ST. Drug-eluting stent implantation of the proximal left anterior descending artery (A) complicated by ST (B) occuring 7 months later, shortly after discontinuation of DAPT. Gross pathological example of ST (C) and schematic drawing of underlying mechanisms including uncovered and malapposed struts (D).]]></a:t>
            </a:r>
          </a:p>
        </p:txBody>
      </p:sp>
      <p:pic>
        <p:nvPicPr>
          <p:cNvPr id="9" name="94_2336_Figure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