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45.jpg"/>
  <Relationship Id="rId3" Type="http://schemas.openxmlformats.org/officeDocument/2006/relationships/image" Target="../media/PCR-EAPCI-TEXTBOOK-Dark-v21446.png"/>
  <Relationship Id="rId4" Type="http://schemas.openxmlformats.org/officeDocument/2006/relationships/image" Target="../media/fcc7fe56de4ae0dfbd6eb69022906b161447.png"/>
  <Relationship Id="rId5" Type="http://schemas.openxmlformats.org/officeDocument/2006/relationships/image" Target="../media/94_2337_Figure2714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ncal impact of restenosis during long-term follow-up in observational studies. On the left side, the 4-year mortality is shown in patients with versus without restenosis following BMS implantation showing an increase in overall mortality in patients with restenosis. On the right side, the 10-year mortality of diabetic patients with no versus non-occlusive versus occlusive restenosis is shown. Mortality is lowest among diabetic patients without restenosis and highest among diabetic patients with occlusive restenosis.]]></a:t>
            </a:r>
          </a:p>
        </p:txBody>
      </p:sp>
      <p:pic>
        <p:nvPicPr>
          <p:cNvPr id="9" name="94_2337_Figure2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5700" y="952500"/>
            <a:ext cx="478155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