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529.jpg"/>
  <Relationship Id="rId3" Type="http://schemas.openxmlformats.org/officeDocument/2006/relationships/image" Target="../media/PCR-EAPCI-TEXTBOOK-Dark-v21530.png"/>
  <Relationship Id="rId4" Type="http://schemas.openxmlformats.org/officeDocument/2006/relationships/image" Target="../media/d27dd8e39b0eaf82694b1f25218a2e3d1531.png"/>
  <Relationship Id="rId5" Type="http://schemas.openxmlformats.org/officeDocument/2006/relationships/image" Target="../media/94_2338_Figure28153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oronary artery stent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oronary artery stent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cot Garg, Sharmaine Thirunavukarasu, Raffaele Piccolo, Patrick W. Serruys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ultiple factors have been identified to portend an increased risk of ST following drug-eluting stent implantation including patient-related factors, procedural characteristics, lesion properties, device factors and antiplatelet and coagulation factors.]]></a:t>
            </a:r>
          </a:p>
        </p:txBody>
      </p:sp>
      <p:pic>
        <p:nvPicPr>
          <p:cNvPr id="9" name="94_2338_Figure2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1850" y="952500"/>
            <a:ext cx="5448300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2025-07-31T08:38:03Z</dcterms:created>
  <dcterms:modified xsi:type="dcterms:W3CDTF">2025-07-31T08:38:03Z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