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49.jpg"/>
  <Relationship Id="rId3" Type="http://schemas.openxmlformats.org/officeDocument/2006/relationships/image" Target="../media/PCR-EAPCI-TEXTBOOK-Dark-v21450.png"/>
  <Relationship Id="rId4" Type="http://schemas.openxmlformats.org/officeDocument/2006/relationships/image" Target="../media/05d699f8b744bc44c2c17d3a0fdbed7b1451.png"/>
  <Relationship Id="rId5" Type="http://schemas.openxmlformats.org/officeDocument/2006/relationships/image" Target="../media/94_2339_Figure2914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ent fracture. (A) long, diffusely diseased left anterior descending artery was treated with 3 SES (white arrows). (B) The initial angiographic result is excellent, however, at (C) 3-months’ follow-up, an irregular appearance is seen, and is the result of (D) 4 stent fractures (black arrows) occuring adjacent to regions of stent overlap (red lines).]]></a:t>
            </a:r>
          </a:p>
        </p:txBody>
      </p:sp>
      <p:pic>
        <p:nvPicPr>
          <p:cNvPr id="9" name="94_2339_Figure2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