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53.jpg"/>
  <Relationship Id="rId3" Type="http://schemas.openxmlformats.org/officeDocument/2006/relationships/image" Target="../media/PCR-EAPCI-TEXTBOOK-Dark-v21554.png"/>
  <Relationship Id="rId4" Type="http://schemas.openxmlformats.org/officeDocument/2006/relationships/image" Target="../media/f51b7a8d5661f2f0b3a8afe81806e4e51555.png"/>
  <Relationship Id="rId5" Type="http://schemas.openxmlformats.org/officeDocument/2006/relationships/image" Target="../media/94_2953_Table1015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most prominent randomized trials and registries of the 2nd generation RESOLUTE zotarolimus-eluting stent. Differences non-significant unless indicated.]]></a:t>
            </a:r>
          </a:p>
        </p:txBody>
      </p:sp>
      <p:pic>
        <p:nvPicPr>
          <p:cNvPr id="9" name="94_2953_Tabl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0350" y="952500"/>
            <a:ext cx="65722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