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73.jpg"/>
  <Relationship Id="rId3" Type="http://schemas.openxmlformats.org/officeDocument/2006/relationships/image" Target="../media/PCR-EAPCI-TEXTBOOK-Dark-v21474.png"/>
  <Relationship Id="rId4" Type="http://schemas.openxmlformats.org/officeDocument/2006/relationships/image" Target="../media/a3a34f7a57d044de0e11e5b5e77cc7b81475.png"/>
  <Relationship Id="rId5" Type="http://schemas.openxmlformats.org/officeDocument/2006/relationships/image" Target="../media/94_2954_Table1114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ew metallic stents with durable polymers which are either currently available outside the USA, or undergoing clinical evaluation.]]></a:t>
            </a:r>
          </a:p>
        </p:txBody>
      </p:sp>
      <p:pic>
        <p:nvPicPr>
          <p:cNvPr id="9" name="94_2954_Tabl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876425"/>
            <a:ext cx="9906000" cy="2486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