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57.jpg"/>
  <Relationship Id="rId3" Type="http://schemas.openxmlformats.org/officeDocument/2006/relationships/image" Target="../media/PCR-EAPCI-TEXTBOOK-Dark-v21558.png"/>
  <Relationship Id="rId4" Type="http://schemas.openxmlformats.org/officeDocument/2006/relationships/image" Target="../media/0bea137ef940699fce54be30e14eadb01559.png"/>
  <Relationship Id="rId5" Type="http://schemas.openxmlformats.org/officeDocument/2006/relationships/image" Target="../media/94_2955_Table12156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ot Garg, Sharmaine Thirunavukarasu, Raffaele Piccolo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etallic stents with a biodegradable polymer which are either currently available outside the USA, or undergoing clinical evaluation.All differences are not significant unless stated. ]]></a:t>
            </a:r>
          </a:p>
        </p:txBody>
      </p:sp>
      <p:pic>
        <p:nvPicPr>
          <p:cNvPr id="9" name="94_2955_Table1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1400" y="952500"/>
            <a:ext cx="5019675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