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57.jpg"/>
  <Relationship Id="rId3" Type="http://schemas.openxmlformats.org/officeDocument/2006/relationships/image" Target="../media/PCR-EAPCI-TEXTBOOK-Dark-v21458.png"/>
  <Relationship Id="rId4" Type="http://schemas.openxmlformats.org/officeDocument/2006/relationships/image" Target="../media/1442f0ebe0e866bca010110c99ce0d0c1459.png"/>
  <Relationship Id="rId5" Type="http://schemas.openxmlformats.org/officeDocument/2006/relationships/image" Target="../media/94_2945_Table2146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pecificications of the FDA Approved DES]]></a:t>
            </a:r>
          </a:p>
        </p:txBody>
      </p:sp>
      <p:pic>
        <p:nvPicPr>
          <p:cNvPr id="9" name="94_2945_Tabl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9800" y="952500"/>
            <a:ext cx="77628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