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37.jpg"/>
  <Relationship Id="rId3" Type="http://schemas.openxmlformats.org/officeDocument/2006/relationships/image" Target="../media/PCR-EAPCI-TEXTBOOK-Dark-v21538.png"/>
  <Relationship Id="rId4" Type="http://schemas.openxmlformats.org/officeDocument/2006/relationships/image" Target="../media/42d47d0b432cad8b637e54352def651c1539.png"/>
  <Relationship Id="rId5" Type="http://schemas.openxmlformats.org/officeDocument/2006/relationships/image" Target="../media/94_2946_Table315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major randomized trials of the sirolimus eluting stent versus bare metal stents in different clinical settings. Differences are non-significant unless indicated. Stent thrombosis defined per ARC definitions, unless indicated. *Angiographic follow-up †Clinical follow-up ‡ P]]></a:t>
            </a:r>
          </a:p>
        </p:txBody>
      </p:sp>
      <p:pic>
        <p:nvPicPr>
          <p:cNvPr id="9" name="94_2946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25" y="952500"/>
            <a:ext cx="2181225" cy="4067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