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61.jpg"/>
  <Relationship Id="rId3" Type="http://schemas.openxmlformats.org/officeDocument/2006/relationships/image" Target="../media/PCR-EAPCI-TEXTBOOK-Dark-v21462.png"/>
  <Relationship Id="rId4" Type="http://schemas.openxmlformats.org/officeDocument/2006/relationships/image" Target="../media/ca1bf37953438dcc1ba67b7a60da00541463.png"/>
  <Relationship Id="rId5" Type="http://schemas.openxmlformats.org/officeDocument/2006/relationships/image" Target="../media/94_2947_Table414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ates of death, myocardial infarction and target lesion revascularization from recent meta-analyses of drug eluting stents compared to bare metal stents. Differences non-significant unless indicated. *p]]></a:t>
            </a:r>
          </a:p>
        </p:txBody>
      </p:sp>
      <p:pic>
        <p:nvPicPr>
          <p:cNvPr id="9" name="94_2947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9825" y="952500"/>
            <a:ext cx="7353300" cy="4076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