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41.jpg"/>
  <Relationship Id="rId3" Type="http://schemas.openxmlformats.org/officeDocument/2006/relationships/image" Target="../media/PCR-EAPCI-TEXTBOOK-Dark-v21542.png"/>
  <Relationship Id="rId4" Type="http://schemas.openxmlformats.org/officeDocument/2006/relationships/image" Target="../media/23900c48b2b5c227f9acd63fa8f2664b1543.png"/>
  <Relationship Id="rId5" Type="http://schemas.openxmlformats.org/officeDocument/2006/relationships/image" Target="../media/94_2948_Table515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mmary of major randomized trials of paclitaxel eluting stent versus bare metal stents in different clinical settings. Differences are non-significant unless stated.  Stent thrombosis as per ARC definition, unless indicated. *Angiographic follow-up †Clinical follow-up ‡ P]]></a:t>
            </a:r>
          </a:p>
        </p:txBody>
      </p:sp>
      <p:pic>
        <p:nvPicPr>
          <p:cNvPr id="9" name="94_2948_Tabl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952500"/>
            <a:ext cx="38671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