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65.jpg"/>
  <Relationship Id="rId3" Type="http://schemas.openxmlformats.org/officeDocument/2006/relationships/image" Target="../media/PCR-EAPCI-TEXTBOOK-Dark-v21466.png"/>
  <Relationship Id="rId4" Type="http://schemas.openxmlformats.org/officeDocument/2006/relationships/image" Target="../media/3836cbfd5e1a4d554f6782ff2b25309f1467.png"/>
  <Relationship Id="rId5" Type="http://schemas.openxmlformats.org/officeDocument/2006/relationships/image" Target="../media/94_2949_Table614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of major randomized trials (>100 patients in each group) comparing the sirolimus-eluting stent to the paclitaxel eluting stents in different clinical settings. Differences are non-significant unless indicated.  Stent thrombosis ARC definition unless indicated.]]></a:t>
            </a:r>
          </a:p>
        </p:txBody>
      </p:sp>
      <p:pic>
        <p:nvPicPr>
          <p:cNvPr id="9" name="94_2949_Tabl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4300" y="952500"/>
            <a:ext cx="43338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