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45.jpg"/>
  <Relationship Id="rId3" Type="http://schemas.openxmlformats.org/officeDocument/2006/relationships/image" Target="../media/PCR-EAPCI-TEXTBOOK-Dark-v21546.png"/>
  <Relationship Id="rId4" Type="http://schemas.openxmlformats.org/officeDocument/2006/relationships/image" Target="../media/82c64eb8d1e8f531498bdbe9cd69a6b41547.png"/>
  <Relationship Id="rId5" Type="http://schemas.openxmlformats.org/officeDocument/2006/relationships/image" Target="../media/94_2950_Table715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most prominent randomized trials comparing the 2nd generation everolimus-eluting stent to the bare-metal stent and to the paclitaxel-eluting stent. Differences non-significant unless indicated.]]></a:t>
            </a:r>
          </a:p>
        </p:txBody>
      </p:sp>
      <p:pic>
        <p:nvPicPr>
          <p:cNvPr id="9" name="94_2950_Tabl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8075" y="952500"/>
            <a:ext cx="48863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