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69.jpg"/>
  <Relationship Id="rId3" Type="http://schemas.openxmlformats.org/officeDocument/2006/relationships/image" Target="../media/PCR-EAPCI-TEXTBOOK-Dark-v21470.png"/>
  <Relationship Id="rId4" Type="http://schemas.openxmlformats.org/officeDocument/2006/relationships/image" Target="../media/6ae44e06118f376d24965878fee75ad21471.png"/>
  <Relationship Id="rId5" Type="http://schemas.openxmlformats.org/officeDocument/2006/relationships/image" Target="../media/94_2952_Table9147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ronary artery stents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ronary artery stents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Scot Garg, Sharmaine Thirunavukarasu, Raffaele Piccolo, Patrick W. Serruys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9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most prominent randomized trials and registries of the 2nd generation Endeavor zotarolimus eluting stent. Differences non- significant unless indicated.]]></a:t>
            </a:r>
          </a:p>
        </p:txBody>
      </p:sp>
      <p:pic>
        <p:nvPicPr>
          <p:cNvPr id="9" name="94_2952_Table9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67025" y="952500"/>
            <a:ext cx="6448425" cy="40862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1">
  <a:themeElements>
    <a:clrScheme name="Theme3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