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29.jpg"/>
  <Relationship Id="rId3" Type="http://schemas.openxmlformats.org/officeDocument/2006/relationships/image" Target="../media/PCR-EAPCI-TEXTBOOK-Dark-v25030.png"/>
  <Relationship Id="rId4" Type="http://schemas.openxmlformats.org/officeDocument/2006/relationships/image" Target="../media/1d2cd62cd184430620ecd08e8885720c5031.png"/>
  <Relationship Id="rId5" Type="http://schemas.openxmlformats.org/officeDocument/2006/relationships/image" Target="../media/94_2310_figure150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rst human coronary stent implantation in March 1986. (a) Restenosis post balloon angioplasty (b) Self-expanding WALLSTENT (c) Immediate results post stent (d) Angiographic results at 11-year follow-up.]]></a:t>
            </a:r>
          </a:p>
        </p:txBody>
      </p:sp>
      <p:pic>
        <p:nvPicPr>
          <p:cNvPr id="9" name="94_2310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9825" y="952500"/>
            <a:ext cx="73533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