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17.jpg"/>
  <Relationship Id="rId3" Type="http://schemas.openxmlformats.org/officeDocument/2006/relationships/image" Target="../media/PCR-EAPCI-TEXTBOOK-Dark-v24918.png"/>
  <Relationship Id="rId4" Type="http://schemas.openxmlformats.org/officeDocument/2006/relationships/image" Target="../media/1917666f1d82f6b3de44c44acebc9ee94919.png"/>
  <Relationship Id="rId5" Type="http://schemas.openxmlformats.org/officeDocument/2006/relationships/image" Target="../media/fig1149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eointimal coverage of a biodegradable polymer and durable polymer DES, implanted in pig coronary arteries. a) and a Xience EES (part b) at 3 days after implantation in rabbit iliac arteries. c | The percentage of neointimal coverage is significantly higher with the Synergy EES than with the Xience EES. Reproduced with permission of the publisher [63184]]]></a:t>
            </a:r>
          </a:p>
        </p:txBody>
      </p:sp>
      <p:pic>
        <p:nvPicPr>
          <p:cNvPr id="9" name="fig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2050" y="952500"/>
            <a:ext cx="98583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