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21.jpg"/>
  <Relationship Id="rId3" Type="http://schemas.openxmlformats.org/officeDocument/2006/relationships/image" Target="../media/PCR-EAPCI-TEXTBOOK-Dark-v24922.png"/>
  <Relationship Id="rId4" Type="http://schemas.openxmlformats.org/officeDocument/2006/relationships/image" Target="../media/bf16a50d4720b9f209c421895c7dbd854923.png"/>
  <Relationship Id="rId5" Type="http://schemas.openxmlformats.org/officeDocument/2006/relationships/image" Target="../media/fig1349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klos Rohla, Scot Garg, Raffaele Piccolo, Sharmaine Thirunavukarasu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echniques for polymer-free stent coatings. Reproduced with permission from the publisher.]]></a:t>
            </a:r>
          </a:p>
        </p:txBody>
      </p:sp>
      <p:pic>
        <p:nvPicPr>
          <p:cNvPr id="9" name="fig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362075"/>
            <a:ext cx="9906000" cy="3495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