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5057.jpg"/>
  <Relationship Id="rId3" Type="http://schemas.openxmlformats.org/officeDocument/2006/relationships/image" Target="../media/PCR-EAPCI-TEXTBOOK-Dark-v25058.png"/>
  <Relationship Id="rId4" Type="http://schemas.openxmlformats.org/officeDocument/2006/relationships/image" Target="../media/19a375e5e083a5976874f96000b730c35059.png"/>
  <Relationship Id="rId5" Type="http://schemas.openxmlformats.org/officeDocument/2006/relationships/image" Target="../media/figure145060.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oronary artery stent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oronary artery stent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Miklos Rohla, Scot Garg, Raffaele Piccolo, Sharmaine Thirunavukarasu, Patrick W. Serruys, Stephan Windecker]]></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he chemical structure of the macrocyclic lactone group of antiproliferative drugs of the limus family as compared to the chemical structure of paclitaxel, and their mechanism of action. Reproduced with permission of the publisher (https://doi.org/10.1056/nejmra1210816)]]></a:t>
            </a:r>
          </a:p>
        </p:txBody>
      </p:sp>
      <p:pic>
        <p:nvPicPr>
          <p:cNvPr id="9" name="figure14" descr=""/>
          <p:cNvPicPr>
            <a:picLocks noChangeAspect="1"/>
          </p:cNvPicPr>
          <p:nvPr/>
        </p:nvPicPr>
        <p:blipFill>
          <a:blip r:embed="rId5"/>
          <a:stretch>
            <a:fillRect/>
          </a:stretch>
        </p:blipFill>
        <p:spPr>
          <a:xfrm>
            <a:off x="4133850" y="952500"/>
            <a:ext cx="3914775" cy="4086225"/>
          </a:xfrm>
          <a:prstGeom prst="rect">
            <a:avLst/>
          </a:prstGeom>
          <a:noFill/>
        </p:spPr>
      </p:pic>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2025-07-31T08:39:13Z</dcterms:created>
  <dcterms:modified xsi:type="dcterms:W3CDTF">2025-07-31T08:39:13Z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