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42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4925.jpg"/>
  <Relationship Id="rId3" Type="http://schemas.openxmlformats.org/officeDocument/2006/relationships/image" Target="../media/PCR-EAPCI-TEXTBOOK-Dark-v24926.png"/>
  <Relationship Id="rId4" Type="http://schemas.openxmlformats.org/officeDocument/2006/relationships/image" Target="../media/eb8a9899284dad3d167c0a5708c71f174927.png"/>
  <Relationship Id="rId5" Type="http://schemas.openxmlformats.org/officeDocument/2006/relationships/image" Target="../media/fig154928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Coronary artery stents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Coronary artery stent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Miklos Rohla, Scot Garg, Raffaele Piccolo, Sharmaine Thirunavukarasu, Patrick W. Serruys, Stephan Windecke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15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Cellular effects of antiproliferative drugs of the limus family. Reproduced with permission of the publisher [63172]]]></a:t>
            </a:r>
          </a:p>
        </p:txBody>
      </p:sp>
      <p:pic>
        <p:nvPicPr>
          <p:cNvPr id="9" name="fig15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90925" y="952500"/>
            <a:ext cx="5000625" cy="43243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96">
  <a:themeElements>
    <a:clrScheme name="Theme9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2025-07-31T08:39:13Z</dcterms:created>
  <dcterms:modified xsi:type="dcterms:W3CDTF">2025-07-31T08:39:13Z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