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61.jpg"/>
  <Relationship Id="rId3" Type="http://schemas.openxmlformats.org/officeDocument/2006/relationships/image" Target="../media/PCR-EAPCI-TEXTBOOK-Dark-v25062.png"/>
  <Relationship Id="rId4" Type="http://schemas.openxmlformats.org/officeDocument/2006/relationships/image" Target="../media/a0ae0552aeb70947f5a5341a700ca67c5063.png"/>
  <Relationship Id="rId5" Type="http://schemas.openxmlformats.org/officeDocument/2006/relationships/image" Target="../media/figure1650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most commonly studied and used new generation drug-eluting stent platforms with CE-mark and/or FDA approval. Metallic backbone in gray, polymer coloured: blue = durable, red = biodegradable, yellow = polymer-free, green = antibody coating. Adapted from [63139] with permission or hand-drawn by the first author. *Strut cross-sections might vary depending on stent diameter, work-horse diameters presented.  AES: amphilimus-eluting stent; BES: biolimus-eluting stent;EES: everolimus-eluting stent; PBMA: poly-n-butyl methacrylate, PCL: poly(ε-caprolactone), PDLLA: poly(D,L)-lactic acid, PLA: polylactic acid, PLLA: Poly-l-Lactic acid, PLCL: Poly(L-lactide-co-ε-caprolactone), PLGA: poly-DL-lactide-co-glycolide, PVDF-HFP: poly (vinylidene fluoride-co-hexafluoropropylene), PVP: polyvinyl pyrrolidone; RES: ridaforolimus-eluting stent; SES: sirolimus-eluting stent; ZES: zotarolimus-eluting stent]]></a:t>
            </a:r>
          </a:p>
        </p:txBody>
      </p:sp>
      <p:pic>
        <p:nvPicPr>
          <p:cNvPr id="9" name="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4575" y="952500"/>
            <a:ext cx="7543800" cy="2847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