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065.jpg"/>
  <Relationship Id="rId3" Type="http://schemas.openxmlformats.org/officeDocument/2006/relationships/image" Target="../media/PCR-EAPCI-TEXTBOOK-Dark-v25066.png"/>
  <Relationship Id="rId4" Type="http://schemas.openxmlformats.org/officeDocument/2006/relationships/image" Target="../media/a6c5d1c06fd008c6fe68b063424cae645067.png"/>
  <Relationship Id="rId5" Type="http://schemas.openxmlformats.org/officeDocument/2006/relationships/image" Target="../media/fig18506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oronary artery stent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oronary artery stent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iklos Rohla, Scot Garg, Raffaele Piccolo, Sharmaine Thirunavukarasu, Patrick W. Serruys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486275"/>
            <a:ext cx="9906000" cy="16097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8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Electro-grafted coating on the  BuMA and HT Supreme stents: The eG CoatingTM is electro-grafted (eG) onto the surface of the stent using a proprietary electo-chemical process. (A) The stent is submerged in a PBMA monomer solution. Electric current is applied, and the polymer is electro-grafted to the stent. (B) Electric current is cycled and a brush-like structure of eG Coating is synthesized onto the surface of the stent. (C) The filament-like structure of the eG Coating allows for interdigitation of the PLGA polymer matrix containing sirolimus drug. (D) The resulting biodegradable polymer-drug coating is robust and resistant to cracking, even in areas of elastic deformation. Reproduced with permission of the publisher [63517]]]></a:t>
            </a:r>
          </a:p>
        </p:txBody>
      </p:sp>
      <p:pic>
        <p:nvPicPr>
          <p:cNvPr id="9" name="fig1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5750" y="952500"/>
            <a:ext cx="3981450" cy="33432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2025-07-31T08:39:13Z</dcterms:created>
  <dcterms:modified xsi:type="dcterms:W3CDTF">2025-07-31T08:39:13Z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