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33.jpg"/>
  <Relationship Id="rId3" Type="http://schemas.openxmlformats.org/officeDocument/2006/relationships/image" Target="../media/PCR-EAPCI-TEXTBOOK-Dark-v24934.png"/>
  <Relationship Id="rId4" Type="http://schemas.openxmlformats.org/officeDocument/2006/relationships/image" Target="../media/ef4f0ea34051de89ede94f54c6bfba184935.png"/>
  <Relationship Id="rId5" Type="http://schemas.openxmlformats.org/officeDocument/2006/relationships/image" Target="../media/fig1949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klos Rohla, Scot Garg, Raffaele Piccolo, Sharmaine Thirunavukarasu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COMBO Dual Therapy Stent. Schematic representation of the endothelial progenitor cell (EPC) capture technology. A luminal pro-healing anti-CD34+ antibody layer attracts circulating endothelial progenitor cells. These endothelial progenitor cells can mature into normal endothelium, promoting endothelialization. Reproduced with permission of the publisher (https://doi.org/10.1016/j.jcin.2018.04.038)]]></a:t>
            </a:r>
          </a:p>
        </p:txBody>
      </p:sp>
      <p:pic>
        <p:nvPicPr>
          <p:cNvPr id="9" name="fig1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0925" y="952500"/>
            <a:ext cx="500062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2025-07-31T08:39:13Z</dcterms:created>
  <dcterms:modified xsi:type="dcterms:W3CDTF">2025-07-31T08:39:13Z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