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42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5069.jpg"/>
  <Relationship Id="rId3" Type="http://schemas.openxmlformats.org/officeDocument/2006/relationships/image" Target="../media/PCR-EAPCI-TEXTBOOK-Dark-v25070.png"/>
  <Relationship Id="rId4" Type="http://schemas.openxmlformats.org/officeDocument/2006/relationships/image" Target="../media/7357c4e6959d355f10617498871fa95d5071.png"/>
  <Relationship Id="rId5" Type="http://schemas.openxmlformats.org/officeDocument/2006/relationships/image" Target="../media/fig205072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Coronary artery stents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Coronary artery stent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Miklos Rohla, Scot Garg, Raffaele Piccolo, Sharmaine Thirunavukarasu, Patrick W. Serruys, Stephan Windecker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4733925"/>
            <a:ext cx="9906000" cy="136207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20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Scanning electron microscopy of the surface of three different polymer-free stents. The BioFreedom™ stent (A) is a polymer-free biolimus-eluting stent made of stainless steel and a micro-structured, polymer-free surface alteration at the abluminal stent side. The VESTAsync™ stent (B) has a nano-thin, microporous, hydroxyapatite surface coating impregnated with sirolimus. The Yukon stent (C) has a microporous surface, with pores which are 2 μm deep and impregnated with sirolimus.]]></a:t>
            </a:r>
          </a:p>
        </p:txBody>
      </p:sp>
      <p:pic>
        <p:nvPicPr>
          <p:cNvPr id="9" name="fig20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19550" y="1152525"/>
            <a:ext cx="4152900" cy="31908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66">
  <a:themeElements>
    <a:clrScheme name="Theme6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2025-07-31T08:39:13Z</dcterms:created>
  <dcterms:modified xsi:type="dcterms:W3CDTF">2025-07-31T08:39:13Z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