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937.jpg"/>
  <Relationship Id="rId3" Type="http://schemas.openxmlformats.org/officeDocument/2006/relationships/image" Target="../media/PCR-EAPCI-TEXTBOOK-Dark-v24938.png"/>
  <Relationship Id="rId4" Type="http://schemas.openxmlformats.org/officeDocument/2006/relationships/image" Target="../media/e8984470c1a16af96b5b82c812858d474939.png"/>
  <Relationship Id="rId5" Type="http://schemas.openxmlformats.org/officeDocument/2006/relationships/image" Target="../media/fig214940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Coronary artery stent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oronary artery stent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iklos Rohla, Scot Garg, Raffaele Piccolo, Sharmaine Thirunavukarasu, Patrick W. Serruys, Stephan Windeck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733925"/>
            <a:ext cx="9906000" cy="13620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Scanning electron microscopy of the surface of three different polymer-free stents. The BioFreedom™ stent (A) is a polymer-free biolimus-eluting stent made of stainless steel and a micro-structured, polymer-free surface alteration at the abluminal stent side. The VESTAsync™ stent (B) has a nano-thin, microporous, hydroxyapatite surface coating impregnated with sirolimus. The Yukon stent (C) has a microporous surface, with pores which are 2 μm deep and impregnated with sirolimus.]]></a:t>
            </a:r>
          </a:p>
        </p:txBody>
      </p:sp>
      <p:pic>
        <p:nvPicPr>
          <p:cNvPr id="9" name="fig21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09875" y="1076325"/>
            <a:ext cx="6562725" cy="33432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2025-07-31T08:39:13Z</dcterms:created>
  <dcterms:modified xsi:type="dcterms:W3CDTF">2025-07-31T08:39:13Z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