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33.jpg"/>
  <Relationship Id="rId3" Type="http://schemas.openxmlformats.org/officeDocument/2006/relationships/image" Target="../media/PCR-EAPCI-TEXTBOOK-Dark-v25034.png"/>
  <Relationship Id="rId4" Type="http://schemas.openxmlformats.org/officeDocument/2006/relationships/image" Target="../media/2cc2f66b46acc051cfb78e5e0b71e9035035.png"/>
  <Relationship Id="rId5" Type="http://schemas.openxmlformats.org/officeDocument/2006/relationships/image" Target="../media/fig0350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summary of the biodegradation process of polymer-based and metallic-based bioresorbable scaffolds. Reproduced with permission from the publisher under the Creative Commons Attribution-NonCommercial-NoDerivatives License(https://doi.org/10.1080/17434440.2021.1904894)]]></a:t>
            </a:r>
          </a:p>
        </p:txBody>
      </p:sp>
      <p:pic>
        <p:nvPicPr>
          <p:cNvPr id="9" name="fig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4025" y="952500"/>
            <a:ext cx="87344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