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037.jpg"/>
  <Relationship Id="rId3" Type="http://schemas.openxmlformats.org/officeDocument/2006/relationships/image" Target="../media/PCR-EAPCI-TEXTBOOK-Dark-v25038.png"/>
  <Relationship Id="rId4" Type="http://schemas.openxmlformats.org/officeDocument/2006/relationships/image" Target="../media/b4826061c0543fda2d06764349e872f25039.png"/>
  <Relationship Id="rId5" Type="http://schemas.openxmlformats.org/officeDocument/2006/relationships/image" Target="../media/fig04504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klos Rohla, Scot Garg, Raffaele Piccolo, Sharmaine Thirunavukarasu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rior and contemporary manufacturing techniques of metallic stents: Obsolete coil design devices were braided or knitted from a continuously wound wires. Newer-generation drug-eluting stents are laser-cut from metallic tubes into the desired mesh-shape. Powder metallurgy is based on compaction of powdered materials, a possible method for fabricating porous iron-based biodegradable stents. Reproduced with permission from the publisher [63154]]]></a:t>
            </a:r>
          </a:p>
        </p:txBody>
      </p:sp>
      <p:pic>
        <p:nvPicPr>
          <p:cNvPr id="9" name="fig0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52625" y="1028700"/>
            <a:ext cx="8286750" cy="3676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2025-07-31T08:39:13Z</dcterms:created>
  <dcterms:modified xsi:type="dcterms:W3CDTF">2025-07-31T08:39:13Z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