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05.jpg"/>
  <Relationship Id="rId3" Type="http://schemas.openxmlformats.org/officeDocument/2006/relationships/image" Target="../media/PCR-EAPCI-TEXTBOOK-Dark-v24906.png"/>
  <Relationship Id="rId4" Type="http://schemas.openxmlformats.org/officeDocument/2006/relationships/image" Target="../media/412fb3f6edd204f832b33001608ae9154907.png"/>
  <Relationship Id="rId5" Type="http://schemas.openxmlformats.org/officeDocument/2006/relationships/image" Target="../media/94_2314_Figure549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sign characteristics of balloon-expandable coronary stents.]]></a:t>
            </a:r>
          </a:p>
        </p:txBody>
      </p:sp>
      <p:pic>
        <p:nvPicPr>
          <p:cNvPr id="9" name="94_2314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