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09.jpg"/>
  <Relationship Id="rId3" Type="http://schemas.openxmlformats.org/officeDocument/2006/relationships/image" Target="../media/PCR-EAPCI-TEXTBOOK-Dark-v24910.png"/>
  <Relationship Id="rId4" Type="http://schemas.openxmlformats.org/officeDocument/2006/relationships/image" Target="../media/277fa6a15249f234bcfdc4ff9ae1fbcf4911.png"/>
  <Relationship Id="rId5" Type="http://schemas.openxmlformats.org/officeDocument/2006/relationships/image" Target="../media/fig0749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en-cell strut designs of four contemporary ultrathin-strut drug-eluting stents and their comparator in clinical trials, the Xience stent. Reproduced with permission from the publisher [63157]]]></a:t>
            </a:r>
          </a:p>
        </p:txBody>
      </p:sp>
      <p:pic>
        <p:nvPicPr>
          <p:cNvPr id="9" name="fig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76325"/>
            <a:ext cx="9906000" cy="3819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