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045.jpg"/>
  <Relationship Id="rId3" Type="http://schemas.openxmlformats.org/officeDocument/2006/relationships/image" Target="../media/PCR-EAPCI-TEXTBOOK-Dark-v25046.png"/>
  <Relationship Id="rId4" Type="http://schemas.openxmlformats.org/officeDocument/2006/relationships/image" Target="../media/074d9a9be210c1bf0b5803cec5a407f95047.png"/>
  <Relationship Id="rId5" Type="http://schemas.openxmlformats.org/officeDocument/2006/relationships/image" Target="../media/fig08504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klos Rohla, Scot Garg, Raffaele Piccolo, Sharmaine Thirunavukarasu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impact of stent designs with different strut crossections and heights on flow patterns and shear rates. Reproduced with permission from the publisher [63148]]]></a:t>
            </a:r>
          </a:p>
        </p:txBody>
      </p:sp>
      <p:pic>
        <p:nvPicPr>
          <p:cNvPr id="9" name="fig0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2325" y="952500"/>
            <a:ext cx="544830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2025-07-31T08:39:13Z</dcterms:created>
  <dcterms:modified xsi:type="dcterms:W3CDTF">2025-07-31T08:39:13Z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