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13.jpg"/>
  <Relationship Id="rId3" Type="http://schemas.openxmlformats.org/officeDocument/2006/relationships/image" Target="../media/PCR-EAPCI-TEXTBOOK-Dark-v24914.png"/>
  <Relationship Id="rId4" Type="http://schemas.openxmlformats.org/officeDocument/2006/relationships/image" Target="../media/6722952330c1d82ecf8466e319dc8df04915.png"/>
  <Relationship Id="rId5" Type="http://schemas.openxmlformats.org/officeDocument/2006/relationships/image" Target="../media/fig0949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drawing of the components of a drug-eluting stent with durable polymer (A) and a drug-eluting stent with bioresorbable polymer limited to the abluminal side (B).]]></a:t>
            </a:r>
          </a:p>
        </p:txBody>
      </p:sp>
      <p:pic>
        <p:nvPicPr>
          <p:cNvPr id="9" name="fig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0850" y="952500"/>
            <a:ext cx="61912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