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73.jpg"/>
  <Relationship Id="rId3" Type="http://schemas.openxmlformats.org/officeDocument/2006/relationships/image" Target="../media/PCR-EAPCI-TEXTBOOK-Dark-v25074.png"/>
  <Relationship Id="rId4" Type="http://schemas.openxmlformats.org/officeDocument/2006/relationships/image" Target="../media/4d2a30649b4e2e8a9c238d301a0eb8145075.png"/>
  <Relationship Id="rId5" Type="http://schemas.openxmlformats.org/officeDocument/2006/relationships/image" Target="../media/table0550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vered stents.
Reproduced with the permission of the publisher.]]></a:t>
            </a:r>
          </a:p>
        </p:txBody>
      </p:sp>
      <p:pic>
        <p:nvPicPr>
          <p:cNvPr id="9" name="table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1700" y="952500"/>
            <a:ext cx="78390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