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25.jpg"/>
  <Relationship Id="rId3" Type="http://schemas.openxmlformats.org/officeDocument/2006/relationships/image" Target="../media/PCR-EAPCI-TEXTBOOK-Dark-v21626.png"/>
  <Relationship Id="rId4" Type="http://schemas.openxmlformats.org/officeDocument/2006/relationships/image" Target="../media/f2abec0fbbd2b015bcc2b815054b758a1627.png"/>
  <Relationship Id="rId5" Type="http://schemas.openxmlformats.org/officeDocument/2006/relationships/image" Target="../media/96_4623_fig0316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rom Lansky et al., Eur Heart J. 2020 Oct 7;41(38):3729-3731 ]]></a:t>
            </a:r>
          </a:p>
        </p:txBody>
      </p:sp>
      <p:pic>
        <p:nvPicPr>
          <p:cNvPr id="9" name="96_4623_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6450" y="952500"/>
            <a:ext cx="80200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