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5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1525.jpg"/>
  <Relationship Id="rId3" Type="http://schemas.openxmlformats.org/officeDocument/2006/relationships/image" Target="../media/PCR-EAPCI-TEXTBOOK-Dark-v21526.png"/>
  <Relationship Id="rId4" Type="http://schemas.openxmlformats.org/officeDocument/2006/relationships/image" Target="../media/5fa7f4c34f3960f1bf2967aa4da34fcc1527.png"/>
  <Relationship Id="rId5" Type="http://schemas.openxmlformats.org/officeDocument/2006/relationships/image" Target="../media/96_4630_96_1326_PreviousFig03-Fig41528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Drug-coated balloons (old)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Drug-coated balloons (old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Bruno Schelle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4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
Consensus group algorithm for the use of drug coated balloon in practice
]]></a:t>
            </a:r>
          </a:p>
        </p:txBody>
      </p:sp>
      <p:pic>
        <p:nvPicPr>
          <p:cNvPr id="9" name="96_4630_96_1326_PreviousFig03-Fig4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733550" y="952500"/>
            <a:ext cx="8715375" cy="43338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87">
  <a:themeElements>
    <a:clrScheme name="Theme8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2025-07-31T08:38:04Z</dcterms:created>
  <dcterms:modified xsi:type="dcterms:W3CDTF">2025-07-31T08:38:04Z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