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629.jpg"/>
  <Relationship Id="rId3" Type="http://schemas.openxmlformats.org/officeDocument/2006/relationships/image" Target="../media/PCR-EAPCI-TEXTBOOK-Dark-v21630.png"/>
  <Relationship Id="rId4" Type="http://schemas.openxmlformats.org/officeDocument/2006/relationships/image" Target="../media/2b3d0f1cfb63dc8abdffbf0fa97697c21631.png"/>
  <Relationship Id="rId5" Type="http://schemas.openxmlformats.org/officeDocument/2006/relationships/image" Target="../media/96_4483_table_01_chapter_scheller163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Drug-coated balloons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rug-coated balloons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runo Schell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Evolution of percutaneous vascular therapies]]></a:t>
            </a:r>
          </a:p>
        </p:txBody>
      </p:sp>
      <p:pic>
        <p:nvPicPr>
          <p:cNvPr id="9" name="96_4483_table_01_chapter_scheller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33650" y="952500"/>
            <a:ext cx="7115175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2025-07-31T08:38:04Z</dcterms:created>
  <dcterms:modified xsi:type="dcterms:W3CDTF">2025-07-31T08:38:04Z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