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33.jpg"/>
  <Relationship Id="rId3" Type="http://schemas.openxmlformats.org/officeDocument/2006/relationships/image" Target="../media/PCR-EAPCI-TEXTBOOK-Dark-v21634.png"/>
  <Relationship Id="rId4" Type="http://schemas.openxmlformats.org/officeDocument/2006/relationships/image" Target="../media/88895dfe313a45710126dbccc4d7ab9c1635.png"/>
  <Relationship Id="rId5" Type="http://schemas.openxmlformats.org/officeDocument/2006/relationships/image" Target="../media/96_4481_table_02_chapter_scheller16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verview of commercially available drug-coated balloon catheters.]]></a:t>
            </a:r>
          </a:p>
        </p:txBody>
      </p:sp>
      <p:pic>
        <p:nvPicPr>
          <p:cNvPr id="9" name="96_4481_table_02_chapter_scheller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5750" y="952500"/>
            <a:ext cx="39814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