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13.jpg"/>
  <Relationship Id="rId3" Type="http://schemas.openxmlformats.org/officeDocument/2006/relationships/image" Target="../media/PCR-EAPCI-TEXTBOOK-Dark-v25214.png"/>
  <Relationship Id="rId4" Type="http://schemas.openxmlformats.org/officeDocument/2006/relationships/image" Target="../media/551017a116b61e3c03a6c413620978355215.png"/>
  <Relationship Id="rId5" Type="http://schemas.openxmlformats.org/officeDocument/2006/relationships/image" Target="../media/fig0152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, Saarraaken Kulenthiran, Davor Vukadinović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arly prototypes of coated balloon catheters, ca. 2001. Right: Paccocath balloon catheter before sterilisation. Clinical trial sample for the Paccocath ISR trial, 2003. Adapted from [67319].
​]]></a:t>
            </a:r>
          </a:p>
        </p:txBody>
      </p:sp>
      <p:pic>
        <p:nvPicPr>
          <p:cNvPr id="9" name="fig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4025" y="952500"/>
            <a:ext cx="87344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