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233.jpg"/>
  <Relationship Id="rId3" Type="http://schemas.openxmlformats.org/officeDocument/2006/relationships/image" Target="../media/PCR-EAPCI-TEXTBOOK-Dark-v25234.png"/>
  <Relationship Id="rId4" Type="http://schemas.openxmlformats.org/officeDocument/2006/relationships/image" Target="../media/fa88b2b058e39653f428cbd2348b00295235.png"/>
  <Relationship Id="rId5" Type="http://schemas.openxmlformats.org/officeDocument/2006/relationships/image" Target="../media/fig10523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Drug-coated ballo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rug-coated ballo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runo Scheller, Saarraaken Kulenthiran, Davor Vukadinović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733925"/>
            <a:ext cx="9906000" cy="13620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0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afety of coronary paclitaxel DCB. Meta-analysis investigating the available data on survival after coronary intervention with paclitaxel-coated balloons from randomised, controlled trials. A total of 4,590 patients enrolled in 26 RCT published between 2006 and 2019 were analysed. Summary of the treatment effects for paclitaxel-coated balloon vs. alternative treatments. Relative risk of all-cause death, cardiac death, myocardial infarction, and target lesion revascularisation at one, two, and three years post-treatment. Adapted from (53). ]]></a:t>
            </a:r>
          </a:p>
        </p:txBody>
      </p:sp>
      <p:pic>
        <p:nvPicPr>
          <p:cNvPr id="9" name="fig1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62375" y="952500"/>
            <a:ext cx="4657725" cy="3581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2025-07-31T08:39:16Z</dcterms:created>
  <dcterms:modified xsi:type="dcterms:W3CDTF">2025-07-31T08:39:16Z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