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217.jpg"/>
  <Relationship Id="rId3" Type="http://schemas.openxmlformats.org/officeDocument/2006/relationships/image" Target="../media/PCR-EAPCI-TEXTBOOK-Dark-v25218.png"/>
  <Relationship Id="rId4" Type="http://schemas.openxmlformats.org/officeDocument/2006/relationships/image" Target="../media/63e5566d7e228129fa9f78bbc99adb0f5219.png"/>
  <Relationship Id="rId5" Type="http://schemas.openxmlformats.org/officeDocument/2006/relationships/image" Target="../media/fig0352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Drug-coated ballo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rug-coated ballo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runo Scheller, Saarraaken Kulenthiran, Davor Vukadinović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homogeneous drug distribution from the luminal surface after stent implantation versus homogenous drug distribution from drug-coated balloon surface. Adapted from [67211,67214]. ]]></a:t>
            </a:r>
          </a:p>
        </p:txBody>
      </p:sp>
      <p:pic>
        <p:nvPicPr>
          <p:cNvPr id="9" name="fig0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3775" y="952500"/>
            <a:ext cx="511492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2025-07-31T08:39:15Z</dcterms:created>
  <dcterms:modified xsi:type="dcterms:W3CDTF">2025-07-31T08:39:15Z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