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85.jpg"/>
  <Relationship Id="rId3" Type="http://schemas.openxmlformats.org/officeDocument/2006/relationships/image" Target="../media/PCR-EAPCI-TEXTBOOK-Dark-v25086.png"/>
  <Relationship Id="rId4" Type="http://schemas.openxmlformats.org/officeDocument/2006/relationships/image" Target="../media/807d64fef94198357e5a08d1ed6118a05087.png"/>
  <Relationship Id="rId5" Type="http://schemas.openxmlformats.org/officeDocument/2006/relationships/image" Target="../media/fig0550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algorithm for the treatment of in-stent restenosis with a primary drug-coated balloon strategy. Adapted from (48). ]]></a:t>
            </a:r>
          </a:p>
        </p:txBody>
      </p:sp>
      <p:pic>
        <p:nvPicPr>
          <p:cNvPr id="9" name="fig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5625" y="952500"/>
            <a:ext cx="59817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