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225.jpg"/>
  <Relationship Id="rId3" Type="http://schemas.openxmlformats.org/officeDocument/2006/relationships/image" Target="../media/PCR-EAPCI-TEXTBOOK-Dark-v25226.png"/>
  <Relationship Id="rId4" Type="http://schemas.openxmlformats.org/officeDocument/2006/relationships/image" Target="../media/6adbd92c86cbf7f79dc418ee6dddc5515227.png"/>
  <Relationship Id="rId5" Type="http://schemas.openxmlformats.org/officeDocument/2006/relationships/image" Target="../media/fig06522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Drug-coated ballo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Drug-coated ballo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Bruno Scheller, Saarraaken Kulenthiran, Davor Vukadinović]]></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General algorithm for treatment of de novo lesions according to the international DCB consensus group. Focus on lesion preparation, decision between DCB or DES depending on the result of lesion preparation. Adapted from [67478].]]></a:t>
            </a:r>
          </a:p>
        </p:txBody>
      </p:sp>
      <p:pic>
        <p:nvPicPr>
          <p:cNvPr id="9" name="fig06" descr=""/>
          <p:cNvPicPr>
            <a:picLocks noChangeAspect="1"/>
          </p:cNvPicPr>
          <p:nvPr/>
        </p:nvPicPr>
        <p:blipFill>
          <a:blip r:embed="rId5"/>
          <a:stretch>
            <a:fillRect/>
          </a:stretch>
        </p:blipFill>
        <p:spPr>
          <a:xfrm>
            <a:off x="2809875" y="952500"/>
            <a:ext cx="6553200" cy="4076700"/>
          </a:xfrm>
          <a:prstGeom prst="rect">
            <a:avLst/>
          </a:prstGeom>
          <a:noFill/>
        </p:spPr>
      </p:pic>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2025-07-31T08:39:15Z</dcterms:created>
  <dcterms:modified xsi:type="dcterms:W3CDTF">2025-07-31T08:39:15Z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