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89.jpg"/>
  <Relationship Id="rId3" Type="http://schemas.openxmlformats.org/officeDocument/2006/relationships/image" Target="../media/PCR-EAPCI-TEXTBOOK-Dark-v25090.png"/>
  <Relationship Id="rId4" Type="http://schemas.openxmlformats.org/officeDocument/2006/relationships/image" Target="../media/d9be311149ae32d24b316f6868af5fe05091.png"/>
  <Relationship Id="rId5" Type="http://schemas.openxmlformats.org/officeDocument/2006/relationships/image" Target="../media/fig0850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Drug-coated ballo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rug-coated ballo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runo Scheller, Saarraaken Kulenthiran, Davor Vukadinović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ample of stepwise lesion preparation in a 68-year-old male presenting with diabetes, hypertension, ex-smoker, angina CCS III. A) Long diffuse disease in the mid-left anterior descending artery. B) Dissection and insufficient lumen gain in the distal part after semi-compliant balloon inflation. C) Reduced dissection grade and improved lumen gain in the whole segment after multiple scoring balloon inflations. D) Final result after 2 paclitaxel DCB. ]]></a:t>
            </a:r>
          </a:p>
        </p:txBody>
      </p:sp>
      <p:pic>
        <p:nvPicPr>
          <p:cNvPr id="9" name="fig0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0375" y="952500"/>
            <a:ext cx="6172200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2025-07-31T08:39:15Z</dcterms:created>
  <dcterms:modified xsi:type="dcterms:W3CDTF">2025-07-31T08:39:15Z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